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4"/>
  </p:notesMasterIdLst>
  <p:sldIdLst>
    <p:sldId id="267" r:id="rId2"/>
    <p:sldId id="268" r:id="rId3"/>
    <p:sldId id="285" r:id="rId4"/>
    <p:sldId id="286" r:id="rId5"/>
    <p:sldId id="284" r:id="rId6"/>
    <p:sldId id="288" r:id="rId7"/>
    <p:sldId id="287" r:id="rId8"/>
    <p:sldId id="289" r:id="rId9"/>
    <p:sldId id="290" r:id="rId10"/>
    <p:sldId id="279" r:id="rId11"/>
    <p:sldId id="281" r:id="rId12"/>
    <p:sldId id="282" r:id="rId13"/>
  </p:sldIdLst>
  <p:sldSz cx="9144000" cy="6858000" type="screen4x3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>
          <p15:clr>
            <a:srgbClr val="A4A3A4"/>
          </p15:clr>
        </p15:guide>
        <p15:guide id="2" pos="38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imberly Benson" initials="KB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188F"/>
    <a:srgbClr val="FF8C00"/>
    <a:srgbClr val="FF0066"/>
    <a:srgbClr val="7FBA00"/>
    <a:srgbClr val="E81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8" autoAdjust="0"/>
    <p:restoredTop sz="94487" autoAdjust="0"/>
  </p:normalViewPr>
  <p:slideViewPr>
    <p:cSldViewPr>
      <p:cViewPr varScale="1">
        <p:scale>
          <a:sx n="82" d="100"/>
          <a:sy n="82" d="100"/>
        </p:scale>
        <p:origin x="870" y="84"/>
      </p:cViewPr>
      <p:guideLst>
        <p:guide orient="horz" pos="1584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28826F1B-D83C-4EF9-AE94-221879DB9CD4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5C9C4839-69F5-4199-B545-846234A8A7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86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C4839-69F5-4199-B545-846234A8A75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4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C4839-69F5-4199-B545-846234A8A75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76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C4839-69F5-4199-B545-846234A8A7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84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7FB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487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500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bg>
      <p:bgPr>
        <a:solidFill>
          <a:srgbClr val="FF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520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473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81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92148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Background w Callout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43198"/>
          </a:xfrm>
          <a:prstGeom prst="rect">
            <a:avLst/>
          </a:prstGeom>
          <a:solidFill>
            <a:srgbClr val="969696"/>
          </a:solidFill>
        </p:spPr>
        <p:txBody>
          <a:bodyPr/>
          <a:lstStyle>
            <a:lvl1pPr>
              <a:defRPr>
                <a:latin typeface="Segoe UI" pitchFamily="34" charset="0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31562" y="2078155"/>
            <a:ext cx="2285975" cy="210343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  <a:defRPr sz="2400">
                <a:latin typeface="Segoe UI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  <a:defRPr sz="1600">
                <a:latin typeface="Segoe UI" pitchFamily="34" charset="0"/>
              </a:defRPr>
            </a:lvl2pPr>
            <a:lvl3pPr marL="473075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  <a:defRPr sz="2400"/>
            </a:lvl3pPr>
            <a:lvl4pPr marL="944562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  <a:defRPr sz="2400"/>
            </a:lvl4pPr>
            <a:lvl5pPr marL="1112838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52914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6407" y="342934"/>
            <a:ext cx="8230394" cy="91442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6172170"/>
            <a:ext cx="9144000" cy="68583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7439156" y="6256781"/>
            <a:ext cx="516630" cy="5166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007419" y="6256781"/>
            <a:ext cx="516630" cy="5166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8575709" y="6256781"/>
            <a:ext cx="516630" cy="5166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3" descr="\\psf\Host\Volumes\EP File Share\_Touch\C12540_C12540 Windows 8 Retail Training Project\Development\T3225\A05\Icons\Metro Icons Redraw-01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144" y="6332205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\\psf\Host\Volumes\EP File Share\_Touch\C12540_C12540 Windows 8 Retail Training Project\Development\T3225\A05\Icons\Metro Icons Redraw-01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82854" y="6332205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\\psf\Host\Volumes\EP File Share\_Touch\C12540_C12540 Windows 8 Retail Training Project\Development\T3225\A05\Icons\Metro Icons Redraw-03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591" y="6332205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 bwMode="auto">
          <a:xfrm>
            <a:off x="3445770" y="6248400"/>
            <a:ext cx="521208" cy="516608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3" descr="C:\Users\mitchellg\Desktop\Simple_Licensing.png"/>
          <p:cNvPicPr>
            <a:picLocks noChangeAspect="1" noChangeArrowheads="1"/>
          </p:cNvPicPr>
          <p:nvPr userDrawn="1"/>
        </p:nvPicPr>
        <p:blipFill rotWithShape="1">
          <a:blip r:embed="rId10" cstate="print">
            <a:lum bright="100000"/>
          </a:blip>
          <a:srcRect l="5299" t="11040" r="6524" b="10378"/>
          <a:stretch/>
        </p:blipFill>
        <p:spPr bwMode="auto">
          <a:xfrm>
            <a:off x="3476583" y="6301917"/>
            <a:ext cx="459582" cy="409575"/>
          </a:xfrm>
          <a:prstGeom prst="rect">
            <a:avLst/>
          </a:prstGeom>
          <a:solidFill>
            <a:schemeClr val="accent6"/>
          </a:solidFill>
        </p:spPr>
      </p:pic>
    </p:spTree>
    <p:extLst>
      <p:ext uri="{BB962C8B-B14F-4D97-AF65-F5344CB8AC3E}">
        <p14:creationId xmlns:p14="http://schemas.microsoft.com/office/powerpoint/2010/main" val="133595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50" r:id="rId2"/>
    <p:sldLayoutId id="2147483753" r:id="rId3"/>
    <p:sldLayoutId id="2147483755" r:id="rId4"/>
    <p:sldLayoutId id="2147483760" r:id="rId5"/>
    <p:sldLayoutId id="2147483759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Segoe UI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99387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7654773" y="6053958"/>
            <a:ext cx="1325880" cy="6766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192694" y="6053958"/>
            <a:ext cx="1325880" cy="6766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2694" y="6053958"/>
            <a:ext cx="1325880" cy="356508"/>
          </a:xfrm>
          <a:prstGeom prst="rect">
            <a:avLst/>
          </a:prstGeom>
          <a:noFill/>
        </p:spPr>
        <p:txBody>
          <a:bodyPr wrap="square" lIns="45720" tIns="13716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600" spc="-8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O</a:t>
            </a:r>
            <a:r>
              <a:rPr lang="en-US" sz="1600" spc="-80" baseline="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bjectives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4773" y="6053958"/>
            <a:ext cx="1325880" cy="574516"/>
          </a:xfrm>
          <a:prstGeom prst="rect">
            <a:avLst/>
          </a:prstGeom>
          <a:noFill/>
        </p:spPr>
        <p:txBody>
          <a:bodyPr wrap="square" lIns="45720" tIns="13716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600" spc="-80" baseline="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Get</a:t>
            </a:r>
            <a:br>
              <a:rPr lang="en-US" sz="1600" spc="-80" baseline="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</a:br>
            <a:r>
              <a:rPr lang="en-US" sz="1600" spc="-80" baseline="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started</a:t>
            </a:r>
          </a:p>
        </p:txBody>
      </p:sp>
      <p:pic>
        <p:nvPicPr>
          <p:cNvPr id="18" name="Picture 3" descr="\\psf\Host\Volumes\EP File Share\_Touch\C12540_C12540 Windows 8 Retail Training Project\Development\T3225\A05\Icons\Metro Icons Redraw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653" y="6119430"/>
            <a:ext cx="559406" cy="55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rapezoid 15"/>
          <p:cNvSpPr/>
          <p:nvPr/>
        </p:nvSpPr>
        <p:spPr bwMode="auto">
          <a:xfrm rot="5400000">
            <a:off x="148919" y="910921"/>
            <a:ext cx="4652444" cy="4498517"/>
          </a:xfrm>
          <a:prstGeom prst="trapezoid">
            <a:avLst>
              <a:gd name="adj" fmla="val 13874"/>
            </a:avLst>
          </a:prstGeom>
          <a:solidFill>
            <a:schemeClr val="accent1">
              <a:alpha val="89804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pc="-50" dirty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/>
          <p:cNvSpPr txBox="1">
            <a:spLocks/>
          </p:cNvSpPr>
          <p:nvPr/>
        </p:nvSpPr>
        <p:spPr>
          <a:xfrm>
            <a:off x="381000" y="1568521"/>
            <a:ext cx="4191000" cy="280523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l" defTabSz="685800" rtl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90000"/>
              <a:buFont typeface="Arial" pitchFamily="34" charset="0"/>
              <a:buNone/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Arial" pitchFamily="34" charset="0"/>
                <a:ea typeface="+mn-ea"/>
                <a:cs typeface="+mn-cs"/>
              </a:defRPr>
            </a:lvl1pPr>
            <a:lvl2pPr marL="0" indent="0" algn="l" defTabSz="685800" rtl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90000"/>
              <a:buFont typeface="Arial" pitchFamily="34" charset="0"/>
              <a:buNone/>
              <a:tabLst>
                <a:tab pos="471488" algn="l"/>
              </a:tabLst>
              <a:defRPr sz="16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Arial" pitchFamily="34" charset="0"/>
                <a:ea typeface="+mn-ea"/>
                <a:cs typeface="+mn-cs"/>
              </a:defRPr>
            </a:lvl2pPr>
            <a:lvl3pPr marL="473075" indent="0" algn="l" defTabSz="685800" rtl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90000"/>
              <a:buFont typeface="Arial" pitchFamily="34" charset="0"/>
              <a:buNone/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Arial" pitchFamily="34" charset="0"/>
                <a:ea typeface="+mn-ea"/>
                <a:cs typeface="+mn-cs"/>
              </a:defRPr>
            </a:lvl3pPr>
            <a:lvl4pPr marL="944562" indent="0" algn="l" defTabSz="685800" rtl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90000"/>
              <a:buFont typeface="Arial" pitchFamily="34" charset="0"/>
              <a:buNone/>
              <a:tabLst>
                <a:tab pos="685800" algn="l"/>
              </a:tabLst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112838" indent="0" algn="l" defTabSz="685800" rtl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90000"/>
              <a:buFont typeface="Arial" pitchFamily="34" charset="0"/>
              <a:buNone/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3200" spc="-40" dirty="0" smtClean="0">
                <a:solidFill>
                  <a:srgbClr val="FFFFFF"/>
                </a:solidFill>
                <a:latin typeface="Segoe UI Light" pitchFamily="34" charset="0"/>
                <a:cs typeface="Segoe UI Light" pitchFamily="34" charset="0"/>
              </a:rPr>
              <a:t>Introducing</a:t>
            </a:r>
            <a:r>
              <a:rPr lang="en-US" sz="3200" spc="-20" dirty="0" smtClean="0">
                <a:solidFill>
                  <a:srgbClr val="FFFFFF"/>
                </a:solidFill>
                <a:latin typeface="Segoe UI Light" pitchFamily="34" charset="0"/>
                <a:cs typeface="Segoe UI Light" pitchFamily="34" charset="0"/>
              </a:rPr>
              <a:t/>
            </a:r>
            <a:br>
              <a:rPr lang="en-US" sz="3200" spc="-20" dirty="0" smtClean="0">
                <a:solidFill>
                  <a:srgbClr val="FFFFFF"/>
                </a:solidFill>
                <a:latin typeface="Segoe UI Light" pitchFamily="34" charset="0"/>
                <a:cs typeface="Segoe UI Light" pitchFamily="34" charset="0"/>
              </a:rPr>
            </a:br>
            <a:r>
              <a:rPr lang="en-US" sz="3200" i="1" spc="-20" dirty="0" smtClean="0">
                <a:solidFill>
                  <a:srgbClr val="FFFFFF"/>
                </a:solidFill>
                <a:latin typeface="Yu Mincho Light" panose="02020300000000000000" pitchFamily="18" charset="-128"/>
                <a:ea typeface="Yu Mincho Light" panose="02020300000000000000" pitchFamily="18" charset="-128"/>
                <a:cs typeface="Segoe UI Light" pitchFamily="34" charset="0"/>
              </a:rPr>
              <a:t>KU BOLT BROWSER</a:t>
            </a:r>
          </a:p>
          <a:p>
            <a:pPr>
              <a:spcAft>
                <a:spcPts val="0"/>
              </a:spcAft>
            </a:pPr>
            <a:endParaRPr lang="en-US" sz="1400" spc="-20" dirty="0">
              <a:solidFill>
                <a:srgbClr val="FFFFFF"/>
              </a:solidFill>
              <a:latin typeface="Segoe UI Light" pitchFamily="34" charset="0"/>
              <a:cs typeface="Segoe UI Light" pitchFamily="34" charset="0"/>
            </a:endParaRPr>
          </a:p>
          <a:p>
            <a:pPr>
              <a:spcAft>
                <a:spcPts val="0"/>
              </a:spcAft>
            </a:pPr>
            <a:r>
              <a:rPr lang="en-US" sz="1600" spc="-20" dirty="0" smtClean="0">
                <a:solidFill>
                  <a:srgbClr val="FFFFFF"/>
                </a:solidFill>
                <a:latin typeface="Segoe UI" pitchFamily="34" charset="0"/>
              </a:rPr>
              <a:t>Ku bolt browser  is the entirely new Windows c#  base browser.  Fast and fluid, and perfect for windows platfrom. Ku bolt browser lets you see the web the way you’re meant to see it.</a:t>
            </a:r>
            <a:endParaRPr lang="en-US" sz="1200" spc="-20" dirty="0">
              <a:solidFill>
                <a:srgbClr val="FFFFFF"/>
              </a:solidFill>
              <a:latin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" r="9569" b="14767"/>
          <a:stretch/>
        </p:blipFill>
        <p:spPr>
          <a:xfrm>
            <a:off x="225882" y="5942273"/>
            <a:ext cx="1905001" cy="9132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365944" y="6545948"/>
            <a:ext cx="284108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i="1" dirty="0" smtClean="0">
                <a:ln w="0"/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ghlight LET" pitchFamily="2" charset="0"/>
                <a:cs typeface="Adobe Arabic" panose="02040503050201020203" pitchFamily="18" charset="-78"/>
              </a:rPr>
              <a:t>KU</a:t>
            </a:r>
            <a:r>
              <a:rPr lang="en-US" b="0" i="1" cap="none" spc="0" dirty="0" smtClean="0">
                <a:ln w="0"/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ghlight LET" pitchFamily="2" charset="0"/>
                <a:cs typeface="Adobe Arabic" panose="02040503050201020203" pitchFamily="18" charset="-78"/>
              </a:rPr>
              <a:t> BOLT BROWSER</a:t>
            </a:r>
            <a:endParaRPr lang="en-US" b="0" i="1" cap="none" spc="0" dirty="0">
              <a:ln w="0"/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ighlight LET" pitchFamily="2" charset="0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880216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66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/>
          </p:cNvSpPr>
          <p:nvPr/>
        </p:nvSpPr>
        <p:spPr bwMode="white">
          <a:xfrm>
            <a:off x="631818" y="463364"/>
            <a:ext cx="7883996" cy="58990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kern="1200" spc="-10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itchFamily="34" charset="0"/>
                <a:ea typeface="+mn-ea"/>
                <a:cs typeface="Arial" charset="0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9pPr>
          </a:lstStyle>
          <a:p>
            <a:pPr>
              <a:lnSpc>
                <a:spcPts val="4600"/>
              </a:lnSpc>
            </a:pPr>
            <a:r>
              <a:rPr lang="en-US" sz="2400" dirty="0" smtClean="0">
                <a:latin typeface="Segoe UI Light" pitchFamily="34" charset="0"/>
                <a:cs typeface="Segoe UI Light" pitchFamily="34" charset="0"/>
              </a:rPr>
              <a:t>Ku bolt  browser in  </a:t>
            </a:r>
            <a:r>
              <a:rPr lang="en-US" sz="4800" dirty="0" smtClean="0">
                <a:latin typeface="Segoe UI Light" pitchFamily="34" charset="0"/>
                <a:cs typeface="Segoe UI Light" pitchFamily="34" charset="0"/>
              </a:rPr>
              <a:t>full screen.  </a:t>
            </a:r>
            <a:endParaRPr sz="4800" dirty="0" smtClean="0"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727" y="1447800"/>
            <a:ext cx="7543800" cy="463805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5000"/>
              </a:srgbClr>
            </a:outerShdw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" y="1066800"/>
            <a:ext cx="80193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Got fully functinal with the full screen feature of the web browser</a:t>
            </a:r>
            <a:endParaRPr lang="en-US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65704" y="6248400"/>
            <a:ext cx="521208" cy="51660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211794" y="6248400"/>
            <a:ext cx="1014984" cy="516608"/>
          </a:xfrm>
          <a:prstGeom prst="rect">
            <a:avLst/>
          </a:prstGeom>
          <a:solidFill>
            <a:srgbClr val="FF00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Full web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1660" y="6248400"/>
            <a:ext cx="521208" cy="516608"/>
          </a:xfrm>
          <a:prstGeom prst="rect">
            <a:avLst/>
          </a:prstGeom>
          <a:solidFill>
            <a:srgbClr val="7FBA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31727" y="6248400"/>
            <a:ext cx="521208" cy="516608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2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285637" y="6248400"/>
            <a:ext cx="521208" cy="516608"/>
          </a:xfrm>
          <a:prstGeom prst="rect">
            <a:avLst/>
          </a:prstGeom>
          <a:solidFill>
            <a:schemeClr val="accent4"/>
          </a:solidFill>
          <a:ln>
            <a:solidFill>
              <a:srgbClr val="FF8C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643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4"/>
        <p14:stopEvt time="5895" objId="4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/>
          </p:cNvSpPr>
          <p:nvPr/>
        </p:nvSpPr>
        <p:spPr bwMode="white">
          <a:xfrm>
            <a:off x="337664" y="229014"/>
            <a:ext cx="9644536" cy="177587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kern="1200" spc="-10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itchFamily="34" charset="0"/>
                <a:ea typeface="+mn-ea"/>
                <a:cs typeface="Arial" charset="0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9pPr>
          </a:lstStyle>
          <a:p>
            <a:pPr>
              <a:lnSpc>
                <a:spcPts val="4600"/>
              </a:lnSpc>
            </a:pPr>
            <a:r>
              <a:rPr lang="en-US" sz="2400" dirty="0" smtClean="0"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400" dirty="0">
                <a:latin typeface="Segoe UI Light" pitchFamily="34" charset="0"/>
                <a:cs typeface="Segoe UI Light" pitchFamily="34" charset="0"/>
              </a:rPr>
              <a:t>W</a:t>
            </a:r>
            <a:r>
              <a:rPr lang="en-US" sz="2400" dirty="0" smtClean="0">
                <a:latin typeface="Segoe UI Light" pitchFamily="34" charset="0"/>
                <a:cs typeface="Segoe UI Light" pitchFamily="34" charset="0"/>
              </a:rPr>
              <a:t>eb, with support for </a:t>
            </a:r>
            <a:r>
              <a:rPr lang="en-US" sz="4800" dirty="0" smtClean="0">
                <a:latin typeface="Segoe UI Light" pitchFamily="34" charset="0"/>
                <a:cs typeface="Segoe UI Light" pitchFamily="34" charset="0"/>
              </a:rPr>
              <a:t>Awesomium SDK</a:t>
            </a:r>
            <a:r>
              <a:rPr lang="en-US" sz="4800" baseline="30000" dirty="0" smtClean="0">
                <a:latin typeface="Segoe UI Light" pitchFamily="34" charset="0"/>
                <a:cs typeface="Segoe UI Light" pitchFamily="34" charset="0"/>
              </a:rPr>
              <a:t>®</a:t>
            </a:r>
            <a:r>
              <a:rPr lang="en-US" sz="4800" dirty="0" smtClean="0">
                <a:latin typeface="Segoe UI Light" pitchFamily="34" charset="0"/>
                <a:cs typeface="Segoe UI Light" pitchFamily="34" charset="0"/>
              </a:rPr>
              <a:t> and    HTML5.</a:t>
            </a:r>
          </a:p>
          <a:p>
            <a:pPr>
              <a:lnSpc>
                <a:spcPts val="4600"/>
              </a:lnSpc>
            </a:pPr>
            <a:endParaRPr sz="4800" dirty="0" smtClean="0"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727" y="1548522"/>
            <a:ext cx="792046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050" spc="-3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While </a:t>
            </a:r>
            <a:r>
              <a:rPr lang="en-US" sz="1050" spc="-3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many websites require </a:t>
            </a:r>
            <a:r>
              <a:rPr lang="en-US" sz="1050" spc="-3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Adobe</a:t>
            </a:r>
            <a:r>
              <a:rPr lang="en-US" sz="1050" spc="-30" baseline="300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®</a:t>
            </a:r>
            <a:r>
              <a:rPr lang="en-US" sz="1050" spc="-3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050" spc="-3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Flash</a:t>
            </a:r>
            <a:r>
              <a:rPr lang="en-US" sz="1050" spc="-30" baseline="300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®</a:t>
            </a:r>
            <a:r>
              <a:rPr lang="en-US" sz="1050" spc="-3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050" spc="-3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to view the content, some tablet </a:t>
            </a:r>
            <a:r>
              <a:rPr lang="en-US" sz="1050" spc="-3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browsers do </a:t>
            </a:r>
            <a:r>
              <a:rPr lang="en-US" sz="1050" spc="-3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not support Flash capabilities.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 sz="1050" spc="-3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050" spc="-3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050" spc="-3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Ku bolt browser  </a:t>
            </a:r>
            <a:r>
              <a:rPr lang="en-US" sz="1050" b="1" spc="-3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supports</a:t>
            </a:r>
            <a:r>
              <a:rPr lang="en-US" sz="1050" spc="-3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050" spc="-3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both </a:t>
            </a:r>
            <a:r>
              <a:rPr lang="en-US" sz="1050" b="1" spc="-3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Adobe</a:t>
            </a:r>
            <a:r>
              <a:rPr lang="en-US" sz="1050" spc="-30" baseline="300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®</a:t>
            </a:r>
            <a:r>
              <a:rPr lang="en-US" sz="1050" spc="-3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050" b="1" spc="-3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Flash</a:t>
            </a:r>
            <a:r>
              <a:rPr lang="en-US" sz="1050" spc="-30" baseline="300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®</a:t>
            </a:r>
            <a:r>
              <a:rPr lang="en-US" sz="1050" spc="-3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050" spc="-3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and </a:t>
            </a:r>
            <a:r>
              <a:rPr lang="en-US" sz="1050" spc="-3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modern web standards like </a:t>
            </a:r>
            <a:r>
              <a:rPr lang="en-US" sz="1050" b="1" spc="-3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HTML5</a:t>
            </a:r>
            <a:r>
              <a:rPr lang="en-US" sz="1050" spc="-3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, </a:t>
            </a:r>
            <a:r>
              <a:rPr lang="en-US" sz="1050" spc="-3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so </a:t>
            </a:r>
            <a:r>
              <a:rPr lang="en-US" sz="1050" spc="-3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websites meant </a:t>
            </a:r>
            <a:r>
              <a:rPr lang="en-US" sz="1050" spc="-3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to </a:t>
            </a:r>
            <a:r>
              <a:rPr lang="en-US" sz="1050" spc="-3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be easy to browse.</a:t>
            </a:r>
            <a:endParaRPr lang="en-US" sz="1050" spc="-3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65704" y="6248400"/>
            <a:ext cx="521208" cy="51660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211794" y="6248400"/>
            <a:ext cx="1014984" cy="516608"/>
          </a:xfrm>
          <a:prstGeom prst="rect">
            <a:avLst/>
          </a:prstGeom>
          <a:solidFill>
            <a:srgbClr val="FF00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Full web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660" y="6248400"/>
            <a:ext cx="521208" cy="516608"/>
          </a:xfrm>
          <a:prstGeom prst="rect">
            <a:avLst/>
          </a:prstGeom>
          <a:solidFill>
            <a:srgbClr val="7FBA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31727" y="6248400"/>
            <a:ext cx="521208" cy="516608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2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285637" y="6248400"/>
            <a:ext cx="521208" cy="516608"/>
          </a:xfrm>
          <a:prstGeom prst="rect">
            <a:avLst/>
          </a:prstGeom>
          <a:solidFill>
            <a:schemeClr val="accent4"/>
          </a:solidFill>
          <a:ln>
            <a:solidFill>
              <a:srgbClr val="FF8C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4" y="2362200"/>
            <a:ext cx="8537593" cy="343112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 trans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" t="3456" r="4444"/>
          <a:stretch/>
        </p:blipFill>
        <p:spPr>
          <a:xfrm>
            <a:off x="5674857" y="3664759"/>
            <a:ext cx="3200400" cy="212856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0849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4"/>
        <p14:stopEvt time="5895" objId="4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64" y="15875"/>
            <a:ext cx="9144000" cy="6172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https://mediabank.partners.extranet.microsoft.com/Assets/Active/U-Z/Windows/Photography/US-Commercial/RGB_PNG_For_Digital/WIN12_Claudia_05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rapezoid 36"/>
          <p:cNvSpPr/>
          <p:nvPr/>
        </p:nvSpPr>
        <p:spPr bwMode="auto">
          <a:xfrm rot="5400000" flipV="1">
            <a:off x="5605781" y="1414680"/>
            <a:ext cx="3666748" cy="3143567"/>
          </a:xfrm>
          <a:prstGeom prst="trapezoid">
            <a:avLst>
              <a:gd name="adj" fmla="val 13874"/>
            </a:avLst>
          </a:prstGeom>
          <a:solidFill>
            <a:srgbClr val="FF0066">
              <a:alpha val="8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pc="-50" dirty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Text Placeholder 3"/>
          <p:cNvSpPr txBox="1">
            <a:spLocks/>
          </p:cNvSpPr>
          <p:nvPr/>
        </p:nvSpPr>
        <p:spPr>
          <a:xfrm flipH="1">
            <a:off x="6096000" y="1860738"/>
            <a:ext cx="2778027" cy="240646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l" defTabSz="685800" rtl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90000"/>
              <a:buFont typeface="Arial" pitchFamily="34" charset="0"/>
              <a:buNone/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Arial" pitchFamily="34" charset="0"/>
                <a:ea typeface="+mn-ea"/>
                <a:cs typeface="+mn-cs"/>
              </a:defRPr>
            </a:lvl1pPr>
            <a:lvl2pPr marL="0" indent="0" algn="l" defTabSz="685800" rtl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90000"/>
              <a:buFont typeface="Arial" pitchFamily="34" charset="0"/>
              <a:buNone/>
              <a:tabLst>
                <a:tab pos="471488" algn="l"/>
              </a:tabLst>
              <a:defRPr sz="16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Arial" pitchFamily="34" charset="0"/>
                <a:ea typeface="+mn-ea"/>
                <a:cs typeface="+mn-cs"/>
              </a:defRPr>
            </a:lvl2pPr>
            <a:lvl3pPr marL="473075" indent="0" algn="l" defTabSz="685800" rtl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90000"/>
              <a:buFont typeface="Arial" pitchFamily="34" charset="0"/>
              <a:buNone/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Arial" pitchFamily="34" charset="0"/>
                <a:ea typeface="+mn-ea"/>
                <a:cs typeface="+mn-cs"/>
              </a:defRPr>
            </a:lvl3pPr>
            <a:lvl4pPr marL="944562" indent="0" algn="l" defTabSz="685800" rtl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90000"/>
              <a:buFont typeface="Arial" pitchFamily="34" charset="0"/>
              <a:buNone/>
              <a:tabLst>
                <a:tab pos="685800" algn="l"/>
              </a:tabLst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112838" indent="0" algn="l" defTabSz="685800" rtl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90000"/>
              <a:buFont typeface="Arial" pitchFamily="34" charset="0"/>
              <a:buNone/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3200" spc="-40" dirty="0" smtClean="0">
                <a:solidFill>
                  <a:srgbClr val="FFFFFF"/>
                </a:solidFill>
                <a:latin typeface="Segoe UI Light" pitchFamily="34" charset="0"/>
                <a:cs typeface="Segoe UI Light" pitchFamily="34" charset="0"/>
              </a:rPr>
              <a:t>Thanks slide goes end here </a:t>
            </a:r>
            <a:r>
              <a:rPr lang="en-US" sz="3200" spc="-40" dirty="0" smtClean="0">
                <a:solidFill>
                  <a:srgbClr val="FFFFFF"/>
                </a:solidFill>
                <a:latin typeface="Segoe UI Light" pitchFamily="34" charset="0"/>
                <a:cs typeface="Segoe UI Light" pitchFamily="34" charset="0"/>
                <a:sym typeface="Wingdings" panose="05000000000000000000" pitchFamily="2" charset="2"/>
              </a:rPr>
              <a:t></a:t>
            </a:r>
            <a:endParaRPr lang="en-US" sz="1800" spc="-20" dirty="0" smtClean="0">
              <a:solidFill>
                <a:srgbClr val="FFFFFF"/>
              </a:solidFill>
              <a:latin typeface="Segoe UI" pitchFamily="34" charset="0"/>
            </a:endParaRPr>
          </a:p>
          <a:p>
            <a:endParaRPr lang="en-US" sz="1400" spc="-20" dirty="0">
              <a:solidFill>
                <a:srgbClr val="FFFFFF"/>
              </a:solidFill>
              <a:latin typeface="Segoe UI" pitchFamily="34" charset="0"/>
            </a:endParaRPr>
          </a:p>
        </p:txBody>
      </p:sp>
      <p:sp>
        <p:nvSpPr>
          <p:cNvPr id="3" name="AutoShape 2" descr="https://mediabank.partners.extranet.microsoft.com/_trust/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mediabank.partners.extranet.microsoft.com/_trust/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 bwMode="auto">
          <a:xfrm>
            <a:off x="1211794" y="6248400"/>
            <a:ext cx="1014984" cy="516608"/>
          </a:xfrm>
          <a:prstGeom prst="rect">
            <a:avLst/>
          </a:prstGeom>
          <a:solidFill>
            <a:srgbClr val="FF00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Full web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1660" y="6248400"/>
            <a:ext cx="521208" cy="516608"/>
          </a:xfrm>
          <a:prstGeom prst="rect">
            <a:avLst/>
          </a:prstGeom>
          <a:solidFill>
            <a:srgbClr val="7FBA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31727" y="6248400"/>
            <a:ext cx="521208" cy="516608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2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2285637" y="6248400"/>
            <a:ext cx="521208" cy="516608"/>
          </a:xfrm>
          <a:prstGeom prst="rect">
            <a:avLst/>
          </a:prstGeom>
          <a:solidFill>
            <a:schemeClr val="accent4"/>
          </a:solidFill>
          <a:ln>
            <a:solidFill>
              <a:srgbClr val="FF8C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2865704" y="6248400"/>
            <a:ext cx="521208" cy="51660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06790" y="5848891"/>
            <a:ext cx="5780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 of the software architact: MD. SHAHIDUL ISLAM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02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4"/>
        <p14:stopEvt time="5895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\\psf\Home\Desktop\WIN11_Isa_0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"/>
          <a:stretch/>
        </p:blipFill>
        <p:spPr bwMode="auto">
          <a:xfrm>
            <a:off x="0" y="1"/>
            <a:ext cx="9144000" cy="594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\\psf\Host\Volumes\EP File Share\_Touch\C12540_C12540 Windows 8 Retail Training Project\Development\Project Resources\Windows 8 Brand\Logos\Win_Lime382_D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162" y="116038"/>
            <a:ext cx="1359730" cy="46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6198443" y="6051427"/>
            <a:ext cx="1325880" cy="6791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98443" y="6143760"/>
            <a:ext cx="1082741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en-US" spc="-4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Return</a:t>
            </a:r>
            <a:br>
              <a:rPr lang="en-US" spc="-4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</a:br>
            <a:r>
              <a:rPr lang="en-US" spc="-4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home</a:t>
            </a:r>
            <a:endParaRPr lang="en-US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654773" y="6053958"/>
            <a:ext cx="1325880" cy="6766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54773" y="6053958"/>
            <a:ext cx="1325880" cy="574516"/>
          </a:xfrm>
          <a:prstGeom prst="rect">
            <a:avLst/>
          </a:prstGeom>
          <a:noFill/>
        </p:spPr>
        <p:txBody>
          <a:bodyPr wrap="square" lIns="45720" tIns="13716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600" spc="-80" baseline="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Get</a:t>
            </a:r>
            <a:br>
              <a:rPr lang="en-US" sz="1600" spc="-80" baseline="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</a:br>
            <a:r>
              <a:rPr lang="en-US" sz="1600" spc="-80" baseline="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started</a:t>
            </a:r>
          </a:p>
        </p:txBody>
      </p:sp>
      <p:pic>
        <p:nvPicPr>
          <p:cNvPr id="28" name="Picture 3" descr="\\psf\Host\Volumes\EP File Share\_Touch\C12540_C12540 Windows 8 Retail Training Project\Development\T3225\A05\Icons\Metro Icons Redraw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653" y="6119430"/>
            <a:ext cx="559406" cy="55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op Up 3"/>
          <p:cNvSpPr/>
          <p:nvPr/>
        </p:nvSpPr>
        <p:spPr>
          <a:xfrm>
            <a:off x="4910097" y="0"/>
            <a:ext cx="4233903" cy="603504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182880" tIns="1280160" rIns="182880">
            <a:noAutofit/>
          </a:bodyPr>
          <a:lstStyle/>
          <a:p>
            <a:pPr>
              <a:spcAft>
                <a:spcPts val="2400"/>
              </a:spcAft>
            </a:pPr>
            <a:endParaRPr lang="en-US" sz="1500" kern="0" dirty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0" y="304800"/>
            <a:ext cx="3810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1.C# base fast and light browser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2.Direct search somthing to Google &amp; Bing 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3.Built with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letsest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and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Awesomium SDK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4.Links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 facilities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5.History view option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6.Favorite your wanted web easyly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7.Search and seperate link bar intregrated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8.New tab facilities included.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9.Go  a web site browse it with refresh facilities.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10.Cut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Copy, Paste, Select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any kinds of text from the bolt browser.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11.Finally build with the sequirity and coustomer  privacy.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</a:pP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\\psf\Host\Volumes\EP File Share\_Touch\C12540_C12540 Windows 8 Retail Training Project\Development\T3225\A05\Icons\Metro Icons Redraw-0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185" y="6119431"/>
            <a:ext cx="559406" cy="55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rapezoid 19"/>
          <p:cNvSpPr/>
          <p:nvPr/>
        </p:nvSpPr>
        <p:spPr bwMode="auto">
          <a:xfrm rot="5400000">
            <a:off x="148919" y="910921"/>
            <a:ext cx="4652444" cy="4498517"/>
          </a:xfrm>
          <a:prstGeom prst="trapezoid">
            <a:avLst>
              <a:gd name="adj" fmla="val 13874"/>
            </a:avLst>
          </a:prstGeom>
          <a:solidFill>
            <a:schemeClr val="accent1">
              <a:alpha val="89804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pc="-50" dirty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 Placeholder 3"/>
          <p:cNvSpPr txBox="1">
            <a:spLocks/>
          </p:cNvSpPr>
          <p:nvPr/>
        </p:nvSpPr>
        <p:spPr>
          <a:xfrm>
            <a:off x="381000" y="1568521"/>
            <a:ext cx="4191000" cy="280523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l" defTabSz="685800" rtl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90000"/>
              <a:buFont typeface="Arial" pitchFamily="34" charset="0"/>
              <a:buNone/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Arial" pitchFamily="34" charset="0"/>
                <a:ea typeface="+mn-ea"/>
                <a:cs typeface="+mn-cs"/>
              </a:defRPr>
            </a:lvl1pPr>
            <a:lvl2pPr marL="0" indent="0" algn="l" defTabSz="685800" rtl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90000"/>
              <a:buFont typeface="Arial" pitchFamily="34" charset="0"/>
              <a:buNone/>
              <a:tabLst>
                <a:tab pos="471488" algn="l"/>
              </a:tabLst>
              <a:defRPr sz="16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Arial" pitchFamily="34" charset="0"/>
                <a:ea typeface="+mn-ea"/>
                <a:cs typeface="+mn-cs"/>
              </a:defRPr>
            </a:lvl2pPr>
            <a:lvl3pPr marL="473075" indent="0" algn="l" defTabSz="685800" rtl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90000"/>
              <a:buFont typeface="Arial" pitchFamily="34" charset="0"/>
              <a:buNone/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Arial" pitchFamily="34" charset="0"/>
                <a:ea typeface="+mn-ea"/>
                <a:cs typeface="+mn-cs"/>
              </a:defRPr>
            </a:lvl3pPr>
            <a:lvl4pPr marL="944562" indent="0" algn="l" defTabSz="685800" rtl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90000"/>
              <a:buFont typeface="Arial" pitchFamily="34" charset="0"/>
              <a:buNone/>
              <a:tabLst>
                <a:tab pos="685800" algn="l"/>
              </a:tabLst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112838" indent="0" algn="l" defTabSz="685800" rtl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90000"/>
              <a:buFont typeface="Arial" pitchFamily="34" charset="0"/>
              <a:buNone/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4000" spc="-20" dirty="0" smtClean="0">
                <a:solidFill>
                  <a:srgbClr val="FFFFFF"/>
                </a:solidFill>
                <a:latin typeface="Segoe UI" pitchFamily="34" charset="0"/>
              </a:rPr>
              <a:t>Features of the web browser</a:t>
            </a:r>
            <a:endParaRPr lang="en-US" sz="4000" spc="-20" dirty="0">
              <a:solidFill>
                <a:srgbClr val="FFFFFF"/>
              </a:solidFill>
              <a:latin typeface="Segoe UI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" r="9569" b="14767"/>
          <a:stretch/>
        </p:blipFill>
        <p:spPr>
          <a:xfrm>
            <a:off x="225882" y="5942273"/>
            <a:ext cx="1905001" cy="9132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54553" y="6534834"/>
            <a:ext cx="222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n w="0"/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ghlight LET" pitchFamily="2" charset="0"/>
                <a:cs typeface="Adobe Arabic" panose="02040503050201020203" pitchFamily="18" charset="-78"/>
              </a:rPr>
              <a:t>KU BOLT BROWSER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3007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mediabank.partners.extranet.microsoft.com/Assets/Active/U-Z/Windows/Photography/US-Commercial/RGB_PNG_For_Digital/WIN12_Claudia_05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rapezoid 36"/>
          <p:cNvSpPr/>
          <p:nvPr/>
        </p:nvSpPr>
        <p:spPr bwMode="auto">
          <a:xfrm rot="5400000" flipV="1">
            <a:off x="5529610" y="1633191"/>
            <a:ext cx="3666748" cy="3143567"/>
          </a:xfrm>
          <a:prstGeom prst="trapezoid">
            <a:avLst>
              <a:gd name="adj" fmla="val 13874"/>
            </a:avLst>
          </a:prstGeom>
          <a:solidFill>
            <a:srgbClr val="00188F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pc="-50" dirty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Text Placeholder 3"/>
          <p:cNvSpPr txBox="1">
            <a:spLocks/>
          </p:cNvSpPr>
          <p:nvPr/>
        </p:nvSpPr>
        <p:spPr>
          <a:xfrm flipH="1">
            <a:off x="5991803" y="1981200"/>
            <a:ext cx="2778027" cy="240646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 algn="l" defTabSz="685800" rtl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90000"/>
              <a:buFont typeface="Arial" pitchFamily="34" charset="0"/>
              <a:buNone/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Arial" pitchFamily="34" charset="0"/>
                <a:ea typeface="+mn-ea"/>
                <a:cs typeface="+mn-cs"/>
              </a:defRPr>
            </a:lvl1pPr>
            <a:lvl2pPr marL="0" indent="0" algn="l" defTabSz="685800" rtl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90000"/>
              <a:buFont typeface="Arial" pitchFamily="34" charset="0"/>
              <a:buNone/>
              <a:tabLst>
                <a:tab pos="471488" algn="l"/>
              </a:tabLst>
              <a:defRPr sz="16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Arial" pitchFamily="34" charset="0"/>
                <a:ea typeface="+mn-ea"/>
                <a:cs typeface="+mn-cs"/>
              </a:defRPr>
            </a:lvl2pPr>
            <a:lvl3pPr marL="473075" indent="0" algn="l" defTabSz="685800" rtl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90000"/>
              <a:buFont typeface="Arial" pitchFamily="34" charset="0"/>
              <a:buNone/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Arial" pitchFamily="34" charset="0"/>
                <a:ea typeface="+mn-ea"/>
                <a:cs typeface="+mn-cs"/>
              </a:defRPr>
            </a:lvl3pPr>
            <a:lvl4pPr marL="944562" indent="0" algn="l" defTabSz="685800" rtl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90000"/>
              <a:buFont typeface="Arial" pitchFamily="34" charset="0"/>
              <a:buNone/>
              <a:tabLst>
                <a:tab pos="685800" algn="l"/>
              </a:tabLst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112838" indent="0" algn="l" defTabSz="685800" rtl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90000"/>
              <a:buFont typeface="Arial" pitchFamily="34" charset="0"/>
              <a:buNone/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3200" spc="-40" dirty="0" smtClean="0">
                <a:solidFill>
                  <a:srgbClr val="FFFFFF"/>
                </a:solidFill>
                <a:latin typeface="Segoe UI Light" pitchFamily="34" charset="0"/>
                <a:cs typeface="Segoe UI Light" pitchFamily="34" charset="0"/>
              </a:rPr>
              <a:t>Experience a fast and fluid web</a:t>
            </a:r>
          </a:p>
          <a:p>
            <a:pPr>
              <a:spcAft>
                <a:spcPts val="0"/>
              </a:spcAft>
            </a:pPr>
            <a:r>
              <a:rPr lang="en-US" sz="3200" spc="-40" dirty="0" smtClean="0">
                <a:solidFill>
                  <a:srgbClr val="FFFFFF"/>
                </a:solidFill>
                <a:latin typeface="Segoe UI Light" pitchFamily="34" charset="0"/>
                <a:cs typeface="Segoe UI Light" pitchFamily="34" charset="0"/>
              </a:rPr>
              <a:t>In c# language platform.</a:t>
            </a:r>
            <a:endParaRPr lang="en-US" sz="1800" spc="-20" dirty="0">
              <a:solidFill>
                <a:srgbClr val="FFFFFF"/>
              </a:solidFill>
              <a:latin typeface="Segoe UI" pitchFamily="34" charset="0"/>
            </a:endParaRPr>
          </a:p>
        </p:txBody>
      </p:sp>
      <p:sp>
        <p:nvSpPr>
          <p:cNvPr id="3" name="AutoShape 2" descr="https://mediabank.partners.extranet.microsoft.com/_trust/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mediabank.partners.extranet.microsoft.com/_trust/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https://mediabank.partners.extranet.microsoft.com/Assets/Active/U-Z/Windows/Photography/US-Commercial/RGB_PNG_For_Digital/WIN12_Claudia_04.png"/>
          <p:cNvSpPr>
            <a:spLocks noChangeAspect="1" noChangeArrowheads="1"/>
          </p:cNvSpPr>
          <p:nvPr/>
        </p:nvSpPr>
        <p:spPr bwMode="auto">
          <a:xfrm>
            <a:off x="520700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ttps://mediabank.partners.extranet.microsoft.com/Assets/Active/U-Z/Windows/Photography/US-Commercial/RGB_PNG_For_Digital/WIN12_Claudia_04.png"/>
          <p:cNvSpPr>
            <a:spLocks noChangeAspect="1" noChangeArrowheads="1"/>
          </p:cNvSpPr>
          <p:nvPr/>
        </p:nvSpPr>
        <p:spPr bwMode="auto">
          <a:xfrm>
            <a:off x="673100" y="473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62434" cy="6172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Rectangle 45"/>
          <p:cNvSpPr/>
          <p:nvPr/>
        </p:nvSpPr>
        <p:spPr bwMode="auto">
          <a:xfrm>
            <a:off x="1705570" y="6248400"/>
            <a:ext cx="521208" cy="516608"/>
          </a:xfrm>
          <a:prstGeom prst="rect">
            <a:avLst/>
          </a:prstGeom>
          <a:solidFill>
            <a:srgbClr val="FF00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51660" y="6248400"/>
            <a:ext cx="521208" cy="516608"/>
          </a:xfrm>
          <a:prstGeom prst="rect">
            <a:avLst/>
          </a:prstGeom>
          <a:solidFill>
            <a:srgbClr val="7FBA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631727" y="6248400"/>
            <a:ext cx="1014984" cy="516608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Fast, fluid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2285637" y="6248400"/>
            <a:ext cx="521208" cy="516608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2865704" y="6248400"/>
            <a:ext cx="521208" cy="51660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1077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4"/>
        <p14:stopEvt time="5895" objId="4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/>
          </p:cNvSpPr>
          <p:nvPr/>
        </p:nvSpPr>
        <p:spPr bwMode="white">
          <a:xfrm>
            <a:off x="609600" y="463364"/>
            <a:ext cx="7883996" cy="58990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kern="1200" spc="-10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itchFamily="34" charset="0"/>
                <a:ea typeface="+mn-ea"/>
                <a:cs typeface="Arial" charset="0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9pPr>
          </a:lstStyle>
          <a:p>
            <a:pPr>
              <a:lnSpc>
                <a:spcPts val="4600"/>
              </a:lnSpc>
            </a:pPr>
            <a:r>
              <a:rPr lang="en-US" sz="2400" dirty="0" smtClean="0">
                <a:latin typeface="Segoe UI Light" pitchFamily="34" charset="0"/>
                <a:cs typeface="Segoe UI Light" pitchFamily="34" charset="0"/>
              </a:rPr>
              <a:t>Nice user  interface with  </a:t>
            </a:r>
            <a:r>
              <a:rPr lang="en-US" sz="4800" dirty="0" smtClean="0">
                <a:latin typeface="Segoe UI Light" pitchFamily="34" charset="0"/>
                <a:cs typeface="Segoe UI Light" pitchFamily="34" charset="0"/>
              </a:rPr>
              <a:t>Easy </a:t>
            </a:r>
            <a:r>
              <a:rPr lang="en-US" sz="2400" dirty="0"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2400" dirty="0" smtClean="0">
                <a:latin typeface="Segoe UI Light" pitchFamily="34" charset="0"/>
                <a:cs typeface="Segoe UI Light" pitchFamily="34" charset="0"/>
              </a:rPr>
              <a:t>and convinent  GUI. </a:t>
            </a:r>
            <a:endParaRPr sz="2400" dirty="0" smtClean="0"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9600" y="1680627"/>
            <a:ext cx="79739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b="1" spc="-2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Pin </a:t>
            </a:r>
            <a:r>
              <a:rPr lang="en-US" spc="-2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websites to the </a:t>
            </a:r>
            <a:r>
              <a:rPr lang="en-US" b="1" spc="-2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Start screen, </a:t>
            </a:r>
            <a:r>
              <a:rPr lang="en-US" spc="-2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so you can quickly access your favorite websites right from the Start.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865704" y="6248400"/>
            <a:ext cx="521208" cy="51660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705570" y="6248400"/>
            <a:ext cx="521208" cy="516608"/>
          </a:xfrm>
          <a:prstGeom prst="rect">
            <a:avLst/>
          </a:prstGeom>
          <a:solidFill>
            <a:srgbClr val="FF00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660" y="6248400"/>
            <a:ext cx="521208" cy="516608"/>
          </a:xfrm>
          <a:prstGeom prst="rect">
            <a:avLst/>
          </a:prstGeom>
          <a:solidFill>
            <a:srgbClr val="7FBA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31727" y="6248400"/>
            <a:ext cx="1014984" cy="516608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Fast, fluid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285637" y="6248400"/>
            <a:ext cx="521208" cy="516608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03" y="1143000"/>
            <a:ext cx="9164402" cy="495119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5000"/>
              </a:srgbClr>
            </a:outerShdw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24434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4"/>
        <p14:stopEvt time="5895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/>
          </p:cNvSpPr>
          <p:nvPr/>
        </p:nvSpPr>
        <p:spPr bwMode="white">
          <a:xfrm>
            <a:off x="631818" y="463364"/>
            <a:ext cx="7883996" cy="117981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kern="1200" spc="-10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itchFamily="34" charset="0"/>
                <a:ea typeface="+mn-ea"/>
                <a:cs typeface="Arial" charset="0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9pPr>
          </a:lstStyle>
          <a:p>
            <a:pPr>
              <a:lnSpc>
                <a:spcPts val="4600"/>
              </a:lnSpc>
            </a:pPr>
            <a:r>
              <a:rPr lang="en-US" sz="2400" dirty="0" smtClean="0">
                <a:latin typeface="Segoe UI Light" pitchFamily="34" charset="0"/>
                <a:cs typeface="Segoe UI Light" pitchFamily="34" charset="0"/>
              </a:rPr>
              <a:t>Experience the new, </a:t>
            </a:r>
            <a:r>
              <a:rPr lang="en-US" sz="4800" dirty="0">
                <a:latin typeface="Segoe UI Light" pitchFamily="34" charset="0"/>
                <a:cs typeface="Segoe UI Light" pitchFamily="34" charset="0"/>
              </a:rPr>
              <a:t>f</a:t>
            </a:r>
            <a:r>
              <a:rPr lang="en-US" sz="4800" dirty="0" smtClean="0">
                <a:latin typeface="Segoe UI Light" pitchFamily="34" charset="0"/>
                <a:cs typeface="Segoe UI Light" pitchFamily="34" charset="0"/>
              </a:rPr>
              <a:t>ast </a:t>
            </a:r>
            <a:r>
              <a:rPr lang="en-US" sz="2400" dirty="0">
                <a:latin typeface="Segoe UI Light" pitchFamily="34" charset="0"/>
                <a:cs typeface="Segoe UI Light" pitchFamily="34" charset="0"/>
              </a:rPr>
              <a:t>and</a:t>
            </a:r>
            <a:r>
              <a:rPr lang="en-US" sz="2000" dirty="0"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4800" dirty="0" smtClean="0">
                <a:latin typeface="Segoe UI Light" pitchFamily="34" charset="0"/>
                <a:cs typeface="Segoe UI Light" pitchFamily="34" charset="0"/>
              </a:rPr>
              <a:t>fluid </a:t>
            </a:r>
            <a:r>
              <a:rPr lang="en-US" sz="2400" dirty="0" smtClean="0">
                <a:latin typeface="Segoe UI Light" pitchFamily="34" charset="0"/>
                <a:cs typeface="Segoe UI Light" pitchFamily="34" charset="0"/>
              </a:rPr>
              <a:t>Windows c# platform base browser.</a:t>
            </a:r>
            <a:endParaRPr lang="en-US" sz="2400" dirty="0"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865704" y="6248400"/>
            <a:ext cx="521208" cy="51660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705570" y="6248400"/>
            <a:ext cx="521208" cy="516608"/>
          </a:xfrm>
          <a:prstGeom prst="rect">
            <a:avLst/>
          </a:prstGeom>
          <a:solidFill>
            <a:srgbClr val="FF00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660" y="6248400"/>
            <a:ext cx="521208" cy="516608"/>
          </a:xfrm>
          <a:prstGeom prst="rect">
            <a:avLst/>
          </a:prstGeom>
          <a:solidFill>
            <a:srgbClr val="7FBA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31727" y="6248400"/>
            <a:ext cx="1014984" cy="516608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Fast, fluid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85637" y="6248400"/>
            <a:ext cx="521208" cy="516608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174"/>
            <a:ext cx="9144000" cy="1715093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3" name="TextBox 2"/>
          <p:cNvSpPr txBox="1"/>
          <p:nvPr/>
        </p:nvSpPr>
        <p:spPr>
          <a:xfrm>
            <a:off x="3124200" y="3505200"/>
            <a:ext cx="4204997" cy="2562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1.Back button</a:t>
            </a:r>
          </a:p>
          <a:p>
            <a:r>
              <a:rPr lang="en-US" dirty="0" smtClean="0"/>
              <a:t>2.Forward button</a:t>
            </a:r>
          </a:p>
          <a:p>
            <a:r>
              <a:rPr lang="en-US" dirty="0" smtClean="0"/>
              <a:t>3.Direst link bar</a:t>
            </a:r>
          </a:p>
          <a:p>
            <a:r>
              <a:rPr lang="en-US" dirty="0" smtClean="0"/>
              <a:t>4.Go pess button</a:t>
            </a:r>
          </a:p>
          <a:p>
            <a:r>
              <a:rPr lang="en-US" dirty="0" smtClean="0"/>
              <a:t>5.Refresh bottun</a:t>
            </a:r>
          </a:p>
          <a:p>
            <a:r>
              <a:rPr lang="en-US" dirty="0" smtClean="0"/>
              <a:t>6.Stop button</a:t>
            </a:r>
          </a:p>
          <a:p>
            <a:r>
              <a:rPr lang="en-US" dirty="0" smtClean="0"/>
              <a:t>7.Favorite showing button</a:t>
            </a:r>
          </a:p>
          <a:p>
            <a:r>
              <a:rPr lang="en-US" dirty="0" smtClean="0"/>
              <a:t>8.Make favorite button</a:t>
            </a:r>
          </a:p>
          <a:p>
            <a:r>
              <a:rPr lang="en-US" dirty="0" smtClean="0"/>
              <a:t>9.Direct Google &amp; Bing search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5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4"/>
        <p14:stopEvt time="5895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/>
          </p:cNvSpPr>
          <p:nvPr/>
        </p:nvSpPr>
        <p:spPr bwMode="white">
          <a:xfrm>
            <a:off x="631818" y="463364"/>
            <a:ext cx="7883996" cy="117981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kern="1200" spc="-10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itchFamily="34" charset="0"/>
                <a:ea typeface="+mn-ea"/>
                <a:cs typeface="Arial" charset="0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9pPr>
          </a:lstStyle>
          <a:p>
            <a:pPr>
              <a:lnSpc>
                <a:spcPts val="4600"/>
              </a:lnSpc>
            </a:pPr>
            <a:r>
              <a:rPr sz="2400" dirty="0" smtClean="0">
                <a:latin typeface="Segoe UI Light" pitchFamily="34" charset="0"/>
                <a:cs typeface="Segoe UI Light" pitchFamily="34" charset="0"/>
              </a:rPr>
              <a:t>Experience  new, </a:t>
            </a:r>
            <a:r>
              <a:rPr sz="4800" dirty="0">
                <a:latin typeface="Segoe UI Light" pitchFamily="34" charset="0"/>
                <a:cs typeface="Segoe UI Light" pitchFamily="34" charset="0"/>
              </a:rPr>
              <a:t>f</a:t>
            </a:r>
            <a:r>
              <a:rPr sz="4800" dirty="0" smtClean="0">
                <a:latin typeface="Segoe UI Light" pitchFamily="34" charset="0"/>
                <a:cs typeface="Segoe UI Light" pitchFamily="34" charset="0"/>
              </a:rPr>
              <a:t>ast </a:t>
            </a:r>
            <a:r>
              <a:rPr sz="2400" dirty="0">
                <a:latin typeface="Segoe UI Light" pitchFamily="34" charset="0"/>
                <a:cs typeface="Segoe UI Light" pitchFamily="34" charset="0"/>
              </a:rPr>
              <a:t>and</a:t>
            </a:r>
            <a:r>
              <a:rPr sz="2000" dirty="0">
                <a:latin typeface="Segoe UI Light" pitchFamily="34" charset="0"/>
                <a:cs typeface="Segoe UI Light" pitchFamily="34" charset="0"/>
              </a:rPr>
              <a:t> </a:t>
            </a:r>
            <a:r>
              <a:rPr sz="4800" dirty="0" smtClean="0">
                <a:latin typeface="Segoe UI Light" pitchFamily="34" charset="0"/>
                <a:cs typeface="Segoe UI Light" pitchFamily="34" charset="0"/>
              </a:rPr>
              <a:t>fluid </a:t>
            </a:r>
            <a:r>
              <a:rPr sz="2400" dirty="0" smtClean="0">
                <a:latin typeface="Segoe UI Light" pitchFamily="34" charset="0"/>
                <a:cs typeface="Segoe UI Light" pitchFamily="34" charset="0"/>
              </a:rPr>
              <a:t>Windows c# platform base browser.</a:t>
            </a:r>
            <a:endParaRPr sz="2400" dirty="0"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865704" y="6248400"/>
            <a:ext cx="521208" cy="51660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705570" y="6248400"/>
            <a:ext cx="521208" cy="516608"/>
          </a:xfrm>
          <a:prstGeom prst="rect">
            <a:avLst/>
          </a:prstGeom>
          <a:solidFill>
            <a:srgbClr val="FF00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660" y="6248400"/>
            <a:ext cx="521208" cy="516608"/>
          </a:xfrm>
          <a:prstGeom prst="rect">
            <a:avLst/>
          </a:prstGeom>
          <a:solidFill>
            <a:srgbClr val="7FBA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31727" y="6248400"/>
            <a:ext cx="1014984" cy="516608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Fast, fluid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85637" y="6248400"/>
            <a:ext cx="521208" cy="516608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65704" y="4126257"/>
            <a:ext cx="4204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1.Favorite pannel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2.History pannel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3.Saved link  showing bar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4.Address of the web site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5.New tab creation button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6.Required web site interface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53" y="1524000"/>
            <a:ext cx="9220200" cy="246554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1000"/>
              </a:srgbClr>
            </a:outerShdw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232371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4"/>
        <p14:stopEvt time="5895" objId="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>
            <a:alpha val="8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/>
          </p:cNvSpPr>
          <p:nvPr/>
        </p:nvSpPr>
        <p:spPr bwMode="white">
          <a:xfrm>
            <a:off x="583435" y="122251"/>
            <a:ext cx="7942946" cy="9971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kern="1200" spc="-10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itchFamily="34" charset="0"/>
                <a:ea typeface="+mn-ea"/>
                <a:cs typeface="Arial" charset="0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9pPr>
          </a:lstStyle>
          <a:p>
            <a:pPr defTabSz="914099"/>
            <a:r>
              <a:rPr lang="en-US" sz="2400" dirty="0" smtClean="0">
                <a:latin typeface="Segoe UI Light" pitchFamily="34" charset="0"/>
                <a:cs typeface="Segoe UI Light" pitchFamily="34" charset="0"/>
              </a:rPr>
              <a:t>Ku bolt browser is  fully open source  now </a:t>
            </a:r>
            <a:r>
              <a:rPr lang="en-US" sz="4800" dirty="0" smtClean="0">
                <a:latin typeface="Segoe UI Light" pitchFamily="34" charset="0"/>
                <a:cs typeface="Segoe UI Light" pitchFamily="34" charset="0"/>
              </a:rPr>
              <a:t>Inside</a:t>
            </a:r>
            <a:r>
              <a:rPr lang="en-US" sz="2400" dirty="0" smtClean="0">
                <a:latin typeface="Segoe UI Light" pitchFamily="34" charset="0"/>
                <a:cs typeface="Segoe UI Light" pitchFamily="34" charset="0"/>
              </a:rPr>
              <a:t>  of the ku bolt browser.</a:t>
            </a:r>
            <a:endParaRPr lang="en-US" sz="2400" spc="-50" dirty="0">
              <a:gradFill flip="none" rotWithShape="1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0"/>
                <a:tileRect/>
              </a:gradFill>
              <a:latin typeface="Segoe UI Light" pitchFamily="34" charset="0"/>
              <a:ea typeface="Segoe UI" pitchFamily="34" charset="0"/>
              <a:cs typeface="Segoe UI Light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865704" y="6248400"/>
            <a:ext cx="521208" cy="51660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705570" y="6248400"/>
            <a:ext cx="521208" cy="516608"/>
          </a:xfrm>
          <a:prstGeom prst="rect">
            <a:avLst/>
          </a:prstGeom>
          <a:solidFill>
            <a:srgbClr val="FF00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1660" y="6248400"/>
            <a:ext cx="521208" cy="516608"/>
          </a:xfrm>
          <a:prstGeom prst="rect">
            <a:avLst/>
          </a:prstGeom>
          <a:solidFill>
            <a:srgbClr val="7FBA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31727" y="6248400"/>
            <a:ext cx="1014984" cy="516608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Fast, fluid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285637" y="6248400"/>
            <a:ext cx="521208" cy="516608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63"/>
          <a:stretch/>
        </p:blipFill>
        <p:spPr>
          <a:xfrm>
            <a:off x="19291" y="1088581"/>
            <a:ext cx="5262875" cy="5083619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3" name="TextBox 2"/>
          <p:cNvSpPr txBox="1"/>
          <p:nvPr/>
        </p:nvSpPr>
        <p:spPr>
          <a:xfrm>
            <a:off x="5282166" y="1295400"/>
            <a:ext cx="3962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1.Initialization of the  full  windows form.</a:t>
            </a:r>
          </a:p>
          <a:p>
            <a:endParaRPr lang="en-US" dirty="0" smtClean="0"/>
          </a:p>
          <a:p>
            <a:r>
              <a:rPr lang="en-US" dirty="0" smtClean="0"/>
              <a:t>2.Making xml and preparing the design.</a:t>
            </a:r>
          </a:p>
          <a:p>
            <a:endParaRPr lang="en-US" dirty="0"/>
          </a:p>
          <a:p>
            <a:r>
              <a:rPr lang="en-US" dirty="0" smtClean="0"/>
              <a:t>3.Starting the web browser calss on the code.</a:t>
            </a:r>
          </a:p>
          <a:p>
            <a:endParaRPr lang="en-US" dirty="0"/>
          </a:p>
          <a:p>
            <a:r>
              <a:rPr lang="en-US" dirty="0" smtClean="0"/>
              <a:t>4.Including the required hedder files.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3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4"/>
        <p14:stopEvt time="5895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/>
          </p:cNvSpPr>
          <p:nvPr/>
        </p:nvSpPr>
        <p:spPr bwMode="white">
          <a:xfrm>
            <a:off x="583435" y="122251"/>
            <a:ext cx="7942946" cy="9971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kern="1200" spc="-10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itchFamily="34" charset="0"/>
                <a:ea typeface="+mn-ea"/>
                <a:cs typeface="Arial" charset="0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9pPr>
          </a:lstStyle>
          <a:p>
            <a:pPr defTabSz="914099"/>
            <a:r>
              <a:rPr sz="2400" dirty="0" smtClean="0">
                <a:latin typeface="Segoe UI Light" pitchFamily="34" charset="0"/>
                <a:cs typeface="Segoe UI Light" pitchFamily="34" charset="0"/>
              </a:rPr>
              <a:t>Ku bolt browser is  fully open source  now </a:t>
            </a:r>
            <a:r>
              <a:rPr sz="4800" dirty="0" smtClean="0">
                <a:latin typeface="Segoe UI Light" pitchFamily="34" charset="0"/>
                <a:cs typeface="Segoe UI Light" pitchFamily="34" charset="0"/>
              </a:rPr>
              <a:t>Inside</a:t>
            </a:r>
            <a:r>
              <a:rPr sz="2400" dirty="0" smtClean="0">
                <a:latin typeface="Segoe UI Light" pitchFamily="34" charset="0"/>
                <a:cs typeface="Segoe UI Light" pitchFamily="34" charset="0"/>
              </a:rPr>
              <a:t>  of the ku bolt browser.</a:t>
            </a:r>
            <a:endParaRPr sz="2400" spc="-50" dirty="0">
              <a:gradFill flip="none" rotWithShape="1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0"/>
                <a:tileRect/>
              </a:gradFill>
              <a:latin typeface="Segoe UI Light" pitchFamily="34" charset="0"/>
              <a:ea typeface="Segoe UI" pitchFamily="34" charset="0"/>
              <a:cs typeface="Segoe UI Light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865704" y="6248400"/>
            <a:ext cx="521208" cy="51660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705570" y="6248400"/>
            <a:ext cx="521208" cy="516608"/>
          </a:xfrm>
          <a:prstGeom prst="rect">
            <a:avLst/>
          </a:prstGeom>
          <a:solidFill>
            <a:srgbClr val="FF00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1660" y="6248400"/>
            <a:ext cx="521208" cy="516608"/>
          </a:xfrm>
          <a:prstGeom prst="rect">
            <a:avLst/>
          </a:prstGeom>
          <a:solidFill>
            <a:srgbClr val="7FBA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31727" y="6248400"/>
            <a:ext cx="1014984" cy="516608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Fast, fluid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285637" y="6248400"/>
            <a:ext cx="521208" cy="516608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300"/>
          <a:stretch/>
        </p:blipFill>
        <p:spPr>
          <a:xfrm>
            <a:off x="0" y="1106908"/>
            <a:ext cx="4929910" cy="5065292"/>
          </a:xfrm>
          <a:prstGeom prst="rect">
            <a:avLst/>
          </a:prstGeom>
          <a:effectLst>
            <a:softEdge rad="304800"/>
          </a:effectLst>
        </p:spPr>
      </p:pic>
      <p:sp>
        <p:nvSpPr>
          <p:cNvPr id="3" name="TextBox 2"/>
          <p:cNvSpPr txBox="1"/>
          <p:nvPr/>
        </p:nvSpPr>
        <p:spPr>
          <a:xfrm>
            <a:off x="5282166" y="1295400"/>
            <a:ext cx="3962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1.Calling all the method to the parrent metod to started the ku bolt  browser.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2.From load method.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3.Favorite history method.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4.Url method.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5.Favorite icon  method.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6.Tool contex menue.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7.Address  bar method.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8.Link abr method.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9.All three intregated.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10.Favorite windows method.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11.Favorite finish metod.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12.Edit method.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03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4"/>
        <p14:stopEvt time="5895" objId="4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/>
          </p:cNvSpPr>
          <p:nvPr/>
        </p:nvSpPr>
        <p:spPr bwMode="white">
          <a:xfrm>
            <a:off x="914400" y="0"/>
            <a:ext cx="7569965" cy="13295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kern="1200" spc="-10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itchFamily="34" charset="0"/>
                <a:ea typeface="+mn-ea"/>
                <a:cs typeface="Arial" charset="0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Segoe UI Light" pitchFamily="34" charset="0"/>
                <a:cs typeface="Arial" pitchFamily="34" charset="0"/>
              </a:defRPr>
            </a:lvl9pPr>
          </a:lstStyle>
          <a:p>
            <a:pPr defTabSz="914099"/>
            <a:r>
              <a:rPr sz="2400" dirty="0" smtClean="0">
                <a:latin typeface="Segoe UI Light" pitchFamily="34" charset="0"/>
                <a:cs typeface="Segoe UI Light" pitchFamily="34" charset="0"/>
              </a:rPr>
              <a:t>Ku bolt browser is  fully open source  now </a:t>
            </a:r>
            <a:r>
              <a:rPr sz="4800" dirty="0" smtClean="0">
                <a:latin typeface="Segoe UI Light" pitchFamily="34" charset="0"/>
                <a:cs typeface="Segoe UI Light" pitchFamily="34" charset="0"/>
              </a:rPr>
              <a:t>Inside      Design</a:t>
            </a:r>
            <a:r>
              <a:rPr sz="2400" dirty="0" smtClean="0">
                <a:latin typeface="Segoe UI Light" pitchFamily="34" charset="0"/>
                <a:cs typeface="Segoe UI Light" pitchFamily="34" charset="0"/>
              </a:rPr>
              <a:t>  of the ku bolt browser.</a:t>
            </a:r>
            <a:endParaRPr sz="2400" spc="-50" dirty="0">
              <a:gradFill flip="none" rotWithShape="1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0"/>
                <a:tileRect/>
              </a:gradFill>
              <a:latin typeface="Segoe UI Light" pitchFamily="34" charset="0"/>
              <a:ea typeface="Segoe UI" pitchFamily="34" charset="0"/>
              <a:cs typeface="Segoe UI Light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865704" y="6248400"/>
            <a:ext cx="521208" cy="51660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705570" y="6248400"/>
            <a:ext cx="521208" cy="516608"/>
          </a:xfrm>
          <a:prstGeom prst="rect">
            <a:avLst/>
          </a:prstGeom>
          <a:solidFill>
            <a:srgbClr val="FF00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1660" y="6248400"/>
            <a:ext cx="521208" cy="516608"/>
          </a:xfrm>
          <a:prstGeom prst="rect">
            <a:avLst/>
          </a:prstGeom>
          <a:solidFill>
            <a:srgbClr val="7FBA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31727" y="6248400"/>
            <a:ext cx="1014984" cy="516608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Fast, fluid</a:t>
            </a:r>
            <a:endParaRPr lang="en-US" sz="14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285637" y="6248400"/>
            <a:ext cx="521208" cy="516608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4" r="19667" b="9213"/>
          <a:stretch/>
        </p:blipFill>
        <p:spPr>
          <a:xfrm>
            <a:off x="51660" y="1348886"/>
            <a:ext cx="6990773" cy="48768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8000"/>
              </a:srgbClr>
            </a:outerShdw>
            <a:softEdge rad="254000"/>
          </a:effectLst>
        </p:spPr>
      </p:pic>
      <p:sp>
        <p:nvSpPr>
          <p:cNvPr id="6" name="TextBox 5"/>
          <p:cNvSpPr txBox="1"/>
          <p:nvPr/>
        </p:nvSpPr>
        <p:spPr>
          <a:xfrm>
            <a:off x="6990773" y="25908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&gt;&gt;&gt;Inside of the design of the KU BOLT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5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4"/>
        <p14:stopEvt time="5895" objId="4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1711f87d6d84d2abfc7ec260d8f353ab62b5eb"/>
</p:tagLst>
</file>

<file path=ppt/theme/theme1.xml><?xml version="1.0" encoding="utf-8"?>
<a:theme xmlns:a="http://schemas.openxmlformats.org/drawingml/2006/main" name="Office Theme">
  <a:themeElements>
    <a:clrScheme name="Windows 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BCF2"/>
      </a:accent1>
      <a:accent2>
        <a:srgbClr val="BAD80A"/>
      </a:accent2>
      <a:accent3>
        <a:srgbClr val="00D8CC"/>
      </a:accent3>
      <a:accent4>
        <a:srgbClr val="FFAF00"/>
      </a:accent4>
      <a:accent5>
        <a:srgbClr val="E81123"/>
      </a:accent5>
      <a:accent6>
        <a:srgbClr val="9B4F96"/>
      </a:accent6>
      <a:hlink>
        <a:srgbClr val="0070C0"/>
      </a:hlink>
      <a:folHlink>
        <a:srgbClr val="0071BC"/>
      </a:folHlink>
    </a:clrScheme>
    <a:fontScheme name="Custom 1">
      <a:majorFont>
        <a:latin typeface="Segoe Pro Light"/>
        <a:ea typeface=""/>
        <a:cs typeface=""/>
      </a:majorFont>
      <a:minorFont>
        <a:latin typeface="Segoe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520</Words>
  <Application>Microsoft Office PowerPoint</Application>
  <PresentationFormat>On-screen Show (4:3)</PresentationFormat>
  <Paragraphs>128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Yu Mincho Light</vt:lpstr>
      <vt:lpstr>Adobe Arabic</vt:lpstr>
      <vt:lpstr>Arial</vt:lpstr>
      <vt:lpstr>Highlight LET</vt:lpstr>
      <vt:lpstr>Segoe Pro</vt:lpstr>
      <vt:lpstr>Segoe UI</vt:lpstr>
      <vt:lpstr>Segoe UI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Benson</dc:creator>
  <cp:lastModifiedBy>shahidul islam</cp:lastModifiedBy>
  <cp:revision>88</cp:revision>
  <dcterms:created xsi:type="dcterms:W3CDTF">2012-07-13T21:08:51Z</dcterms:created>
  <dcterms:modified xsi:type="dcterms:W3CDTF">2015-11-29T17:08:53Z</dcterms:modified>
</cp:coreProperties>
</file>